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3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49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04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33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54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7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374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97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77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1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16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82CF1-73AC-4AF9-A5BD-DA591F9B231B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660D7-B4C3-43BA-AA83-AB331CD34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81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Нивхи – коренной  народ  Севера Сахалина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5638799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116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Мальчишки играют в                      национальные игры.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9" y="1484784"/>
            <a:ext cx="831641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15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Изделия из меха украшали </a:t>
            </a:r>
            <a:r>
              <a:rPr lang="ru-RU" dirty="0"/>
              <a:t>орнаментами.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6720"/>
            <a:ext cx="288032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56720"/>
            <a:ext cx="2952328" cy="306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56720"/>
            <a:ext cx="2736304" cy="306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492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Молодёжь  продолжает                                                                                                                                                     народные традиции предков.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5" descr="PICT001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83523"/>
            <a:ext cx="3672408" cy="444410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2" descr="D:\ф. для пед.чт\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91126"/>
            <a:ext cx="3851920" cy="453650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5802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Народные сказки на сцене Дворца культуры.</a:t>
            </a:r>
            <a:endParaRPr lang="ru-RU" dirty="0"/>
          </a:p>
        </p:txBody>
      </p:sp>
      <p:pic>
        <p:nvPicPr>
          <p:cNvPr id="4" name="Picture 6" descr="PICT002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167504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Одежда нивхов халат, украшенный орнаментом.</a:t>
            </a:r>
            <a:endParaRPr lang="ru-RU" dirty="0"/>
          </a:p>
        </p:txBody>
      </p:sp>
      <p:pic>
        <p:nvPicPr>
          <p:cNvPr id="4" name="Picture 4" descr="E:\народные промыслы\сканирование0016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7992888" cy="4896544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191328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Поэты пишут стихи о жизни своего народа.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                  «</a:t>
            </a:r>
            <a:r>
              <a:rPr lang="ru-RU" dirty="0"/>
              <a:t>ЮКОЛА»      В. </a:t>
            </a:r>
            <a:r>
              <a:rPr lang="ru-RU" dirty="0" err="1"/>
              <a:t>Санги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Где дома теряются в кустах</a:t>
            </a:r>
          </a:p>
          <a:p>
            <a:pPr marL="0" indent="0">
              <a:buNone/>
            </a:pPr>
            <a:r>
              <a:rPr lang="ru-RU" dirty="0"/>
              <a:t>Где речушка пенится бело.</a:t>
            </a:r>
          </a:p>
          <a:p>
            <a:pPr marL="0" indent="0">
              <a:buNone/>
            </a:pPr>
            <a:r>
              <a:rPr lang="ru-RU" dirty="0"/>
              <a:t>Юкола, качаясь  на шестах,</a:t>
            </a:r>
          </a:p>
          <a:p>
            <a:pPr marL="0" indent="0">
              <a:buNone/>
            </a:pPr>
            <a:r>
              <a:rPr lang="ru-RU" dirty="0"/>
              <a:t>Ловит негорячее тепло.</a:t>
            </a:r>
          </a:p>
          <a:p>
            <a:pPr marL="0" indent="0">
              <a:buNone/>
            </a:pPr>
            <a:r>
              <a:rPr lang="ru-RU" dirty="0"/>
              <a:t>Где-то за хребтами, далеко,</a:t>
            </a:r>
          </a:p>
          <a:p>
            <a:pPr marL="0" indent="0">
              <a:buNone/>
            </a:pPr>
            <a:r>
              <a:rPr lang="ru-RU" dirty="0"/>
              <a:t>Тяжелеют, ломятся сады,</a:t>
            </a:r>
          </a:p>
          <a:p>
            <a:pPr marL="0" indent="0">
              <a:buNone/>
            </a:pPr>
            <a:r>
              <a:rPr lang="ru-RU" dirty="0"/>
              <a:t>Здесь, где солнце так невелико,</a:t>
            </a:r>
          </a:p>
          <a:p>
            <a:pPr marL="0" indent="0">
              <a:buNone/>
            </a:pPr>
            <a:r>
              <a:rPr lang="ru-RU" dirty="0"/>
              <a:t>Зреет рыба – красные плоды.</a:t>
            </a:r>
          </a:p>
          <a:p>
            <a:pPr marL="0" indent="0">
              <a:buNone/>
            </a:pPr>
            <a:r>
              <a:rPr lang="ru-RU" dirty="0"/>
              <a:t>А когда деревья и кусты</a:t>
            </a:r>
          </a:p>
          <a:p>
            <a:pPr marL="0" indent="0">
              <a:buNone/>
            </a:pPr>
            <a:r>
              <a:rPr lang="ru-RU" dirty="0"/>
              <a:t>В снег оденет зимняя пора,</a:t>
            </a:r>
          </a:p>
          <a:p>
            <a:pPr marL="0" indent="0">
              <a:buNone/>
            </a:pPr>
            <a:r>
              <a:rPr lang="ru-RU" dirty="0"/>
              <a:t>Юколу, как солнце на куски</a:t>
            </a:r>
          </a:p>
          <a:p>
            <a:pPr marL="0" indent="0">
              <a:buNone/>
            </a:pPr>
            <a:r>
              <a:rPr lang="ru-RU" dirty="0"/>
              <a:t>Будут резать нивхи у костра.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816424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700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Художники   воспевают  в своих полотнах природу Сахалина.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4" descr="P4150121"/>
          <p:cNvPicPr>
            <a:picLocks noGrp="1"/>
          </p:cNvPicPr>
          <p:nvPr>
            <p:ph idx="1"/>
          </p:nvPr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464496" cy="3528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P4150122"/>
          <p:cNvPicPr/>
          <p:nvPr/>
        </p:nvPicPr>
        <p:blipFill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4904"/>
            <a:ext cx="4287817" cy="3634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5200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Зима на севере Сахалина  длинная и снежная.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48028"/>
            <a:ext cx="3124200" cy="439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677446" cy="441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6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Лето ветреное и короткое.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14500"/>
            <a:ext cx="8280920" cy="495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24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dirty="0" smtClean="0"/>
              <a:t>Закат на Севере Сахалина.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9540" y="1600200"/>
            <a:ext cx="286726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Вроде сосен, вроде ёлок,        а зимою без иголок.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0" y="1628800"/>
            <a:ext cx="5400600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492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Остров Сахалин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34" y="1600200"/>
            <a:ext cx="25087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684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Родина у нас одна – Россия.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6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Нивхи коренные жители Сахалина. Они живут в </a:t>
            </a:r>
            <a:r>
              <a:rPr lang="ru-RU" dirty="0" err="1" smtClean="0"/>
              <a:t>Некрасовке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E:\народные промыслы\сканирование001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947" y="2032303"/>
            <a:ext cx="2714105" cy="36617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63668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шкур оленей шили одежду</a:t>
            </a:r>
            <a:endParaRPr lang="ru-RU" dirty="0"/>
          </a:p>
        </p:txBody>
      </p:sp>
      <p:pic>
        <p:nvPicPr>
          <p:cNvPr id="4" name="Picture 4" descr="PICT004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37" y="1600200"/>
            <a:ext cx="67573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10238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Старинные жилища были передвижными</a:t>
            </a:r>
          </a:p>
        </p:txBody>
      </p:sp>
      <p:pic>
        <p:nvPicPr>
          <p:cNvPr id="4" name="Picture 2" descr="P4150120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488832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7000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Передвигались на собаках и оленях.</a:t>
            </a:r>
            <a:endParaRPr lang="ru-RU" dirty="0"/>
          </a:p>
        </p:txBody>
      </p:sp>
      <p:pic>
        <p:nvPicPr>
          <p:cNvPr id="4" name="Picture 59" descr="Точечный рисунок (4)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808311" cy="410445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4320480" cy="304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422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Ловят рыбу и рыбу едят.</a:t>
            </a:r>
            <a:endParaRPr lang="ru-RU" dirty="0"/>
          </a:p>
        </p:txBody>
      </p:sp>
      <p:pic>
        <p:nvPicPr>
          <p:cNvPr id="4" name="Picture 58" descr="PICT007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912767" cy="489654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531910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Юколу сушат на солнце.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136259" cy="49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44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Летом и осенью собирают ягоды и грибы.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28991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2392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210</Words>
  <Application>Microsoft Office PowerPoint</Application>
  <PresentationFormat>Экран (4:3)</PresentationFormat>
  <Paragraphs>38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Нивхи – коренной  народ  Севера Сахалина</vt:lpstr>
      <vt:lpstr>Остров Сахалин</vt:lpstr>
      <vt:lpstr>Нивхи коренные жители Сахалина. Они живут в Некрасовке.</vt:lpstr>
      <vt:lpstr>Из шкур оленей шили одежду</vt:lpstr>
      <vt:lpstr>Старинные жилища были передвижными</vt:lpstr>
      <vt:lpstr>Передвигались на собаках и оленях.</vt:lpstr>
      <vt:lpstr>Ловят рыбу и рыбу едят.</vt:lpstr>
      <vt:lpstr>Юколу сушат на солнце.</vt:lpstr>
      <vt:lpstr>Летом и осенью собирают ягоды и грибы.</vt:lpstr>
      <vt:lpstr>Мальчишки играют в                      национальные игры.</vt:lpstr>
      <vt:lpstr>Изделия из меха украшали орнаментами.</vt:lpstr>
      <vt:lpstr>  Молодёжь  продолжает                                                                                                                                                     народные традиции предков. </vt:lpstr>
      <vt:lpstr>Народные сказки на сцене Дворца культуры.</vt:lpstr>
      <vt:lpstr>Одежда нивхов халат, украшенный орнаментом.</vt:lpstr>
      <vt:lpstr>Поэты пишут стихи о жизни своего народа. </vt:lpstr>
      <vt:lpstr>Художники   воспевают  в своих полотнах природу Сахалина. </vt:lpstr>
      <vt:lpstr>Зима на севере Сахалина  длинная и снежная.</vt:lpstr>
      <vt:lpstr>Лето ветреное и короткое.</vt:lpstr>
      <vt:lpstr>Закат на Севере Сахалина.</vt:lpstr>
      <vt:lpstr>Родина у нас одна – Россия.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Нивхи – коренной  народ  Севера Сахалина</dc:title>
  <dc:creator>Ольга</dc:creator>
  <cp:lastModifiedBy>Ольга</cp:lastModifiedBy>
  <cp:revision>6</cp:revision>
  <dcterms:created xsi:type="dcterms:W3CDTF">2017-02-20T06:16:10Z</dcterms:created>
  <dcterms:modified xsi:type="dcterms:W3CDTF">2017-02-20T07:03:04Z</dcterms:modified>
</cp:coreProperties>
</file>